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3CF"/>
    <a:srgbClr val="5B595A"/>
    <a:srgbClr val="1C92CE"/>
    <a:srgbClr val="1C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5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8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6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267DD-5D9A-49FD-8B56-4B2936CC4FD5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FE87-0D5F-4CF9-9BE5-7769D27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88677" y="3812146"/>
            <a:ext cx="141668" cy="296215"/>
          </a:xfrm>
          <a:prstGeom prst="rect">
            <a:avLst/>
          </a:prstGeom>
          <a:solidFill>
            <a:srgbClr val="5B595A"/>
          </a:solidFill>
          <a:ln>
            <a:solidFill>
              <a:srgbClr val="5B5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8440" y="6295622"/>
            <a:ext cx="141668" cy="296215"/>
          </a:xfrm>
          <a:prstGeom prst="rect">
            <a:avLst/>
          </a:prstGeom>
          <a:solidFill>
            <a:srgbClr val="5B595A"/>
          </a:solidFill>
          <a:ln>
            <a:solidFill>
              <a:srgbClr val="5B5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98535" y="4829577"/>
            <a:ext cx="141668" cy="296215"/>
          </a:xfrm>
          <a:prstGeom prst="rect">
            <a:avLst/>
          </a:prstGeom>
          <a:solidFill>
            <a:srgbClr val="5B595A"/>
          </a:solidFill>
          <a:ln>
            <a:solidFill>
              <a:srgbClr val="5B5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5280338" y="1429555"/>
            <a:ext cx="3863662" cy="1288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67469" y="5782614"/>
            <a:ext cx="141668" cy="296215"/>
          </a:xfrm>
          <a:prstGeom prst="rect">
            <a:avLst/>
          </a:prstGeom>
          <a:solidFill>
            <a:srgbClr val="1C9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93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00" b="14344"/>
          <a:stretch/>
        </p:blipFill>
        <p:spPr>
          <a:xfrm>
            <a:off x="0" y="3"/>
            <a:ext cx="9234152" cy="665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 Djukic</dc:creator>
  <cp:lastModifiedBy>Tatjana Djukic</cp:lastModifiedBy>
  <cp:revision>5</cp:revision>
  <dcterms:created xsi:type="dcterms:W3CDTF">2016-12-26T17:50:27Z</dcterms:created>
  <dcterms:modified xsi:type="dcterms:W3CDTF">2016-12-27T11:32:47Z</dcterms:modified>
</cp:coreProperties>
</file>